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9" r:id="rId1"/>
  </p:sldMasterIdLst>
  <p:sldIdLst>
    <p:sldId id="256" r:id="rId2"/>
    <p:sldId id="308" r:id="rId3"/>
    <p:sldId id="292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-1488" y="-2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608335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7713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55260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sz="8000" dirty="0">
                <a:solidFill>
                  <a:prstClr val="black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sz="8000" dirty="0">
                <a:solidFill>
                  <a:prstClr val="black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16555107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81872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02275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9668242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447356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68345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546595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32534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54053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02560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9965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363710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96608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12577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11/10/2015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981884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22535" y="1999677"/>
            <a:ext cx="5876990" cy="2129512"/>
          </a:xfrm>
        </p:spPr>
        <p:txBody>
          <a:bodyPr anchor="ctr">
            <a:normAutofit/>
          </a:bodyPr>
          <a:lstStyle/>
          <a:p>
            <a:pPr algn="ctr"/>
            <a:r>
              <a:rPr lang="pt-BR" sz="3600" b="1" dirty="0"/>
              <a:t>Sistema de controle de atitude para satélite</a:t>
            </a:r>
            <a:br>
              <a:rPr lang="pt-BR" sz="3600" b="1" dirty="0"/>
            </a:br>
            <a:r>
              <a:rPr lang="pt-BR" sz="3600" b="1" dirty="0"/>
              <a:t>CubeSat</a:t>
            </a:r>
            <a:endParaRPr lang="pt-BR" sz="4000" cap="non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778063" y="5140444"/>
            <a:ext cx="4180586" cy="1241822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pt-BR" cap="none" dirty="0" smtClean="0"/>
              <a:t>Augusto </a:t>
            </a:r>
            <a:r>
              <a:rPr lang="pt-BR" cap="none" dirty="0" err="1" smtClean="0"/>
              <a:t>Bonangelo</a:t>
            </a:r>
            <a:r>
              <a:rPr lang="pt-BR" cap="none" dirty="0" smtClean="0"/>
              <a:t> Costa </a:t>
            </a:r>
            <a:r>
              <a:rPr lang="pt-BR" dirty="0" smtClean="0"/>
              <a:t>– 09.02052-7</a:t>
            </a:r>
          </a:p>
          <a:p>
            <a:pPr algn="r"/>
            <a:r>
              <a:rPr lang="pt-BR" cap="none" dirty="0" smtClean="0"/>
              <a:t>Felipe Ramos De Faria </a:t>
            </a:r>
            <a:r>
              <a:rPr lang="pt-BR" dirty="0" smtClean="0"/>
              <a:t>– 10.00691-5</a:t>
            </a:r>
          </a:p>
          <a:p>
            <a:pPr algn="r"/>
            <a:r>
              <a:rPr lang="pt-BR" cap="none" dirty="0" smtClean="0"/>
              <a:t>William </a:t>
            </a:r>
            <a:r>
              <a:rPr lang="pt-BR" cap="none" dirty="0" err="1" smtClean="0"/>
              <a:t>Mazi</a:t>
            </a:r>
            <a:r>
              <a:rPr lang="pt-BR" cap="none" dirty="0" smtClean="0"/>
              <a:t> </a:t>
            </a:r>
            <a:r>
              <a:rPr lang="pt-BR" dirty="0" smtClean="0"/>
              <a:t>– 10.00308-8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1" y="477693"/>
            <a:ext cx="914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350" b="1" dirty="0">
                <a:latin typeface="NimbusSanL-Bold"/>
              </a:rPr>
              <a:t>Instituto Mauá de Tecnologia</a:t>
            </a:r>
          </a:p>
          <a:p>
            <a:pPr algn="ctr"/>
            <a:r>
              <a:rPr lang="pt-BR" sz="1350" b="1" dirty="0">
                <a:latin typeface="NimbusSanL-Bold"/>
              </a:rPr>
              <a:t>Escola de Engenharia Mauá</a:t>
            </a:r>
            <a:endParaRPr lang="pt-BR" sz="1350" dirty="0"/>
          </a:p>
        </p:txBody>
      </p:sp>
    </p:spTree>
    <p:extLst>
      <p:ext uri="{BB962C8B-B14F-4D97-AF65-F5344CB8AC3E}">
        <p14:creationId xmlns="" xmlns:p14="http://schemas.microsoft.com/office/powerpoint/2010/main" val="427397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pPr algn="ctr"/>
            <a:r>
              <a:rPr lang="pt-BR" dirty="0" smtClean="0"/>
              <a:t>OBJETIVOS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56061" y="1416676"/>
            <a:ext cx="6865540" cy="1689381"/>
          </a:xfrm>
        </p:spPr>
        <p:txBody>
          <a:bodyPr>
            <a:normAutofit/>
          </a:bodyPr>
          <a:lstStyle/>
          <a:p>
            <a:r>
              <a:rPr lang="pt-BR" dirty="0" smtClean="0"/>
              <a:t>Desenvolvimento </a:t>
            </a:r>
            <a:r>
              <a:rPr lang="pt-BR" i="1" dirty="0" smtClean="0"/>
              <a:t>hardware </a:t>
            </a:r>
            <a:r>
              <a:rPr lang="pt-BR" dirty="0" smtClean="0"/>
              <a:t>mecânico e eletrônico</a:t>
            </a:r>
          </a:p>
          <a:p>
            <a:r>
              <a:rPr lang="pt-BR" dirty="0" smtClean="0"/>
              <a:t>Controle de atitude</a:t>
            </a:r>
            <a:endParaRPr lang="pt-BR" dirty="0" smtClean="0"/>
          </a:p>
          <a:p>
            <a:r>
              <a:rPr lang="pt-BR" dirty="0" smtClean="0"/>
              <a:t>Validação do sistema</a:t>
            </a:r>
            <a:endParaRPr lang="pt-BR" dirty="0" smtClean="0"/>
          </a:p>
          <a:p>
            <a:endParaRPr lang="pt-BR" dirty="0" smtClean="0"/>
          </a:p>
        </p:txBody>
      </p:sp>
      <p:pic>
        <p:nvPicPr>
          <p:cNvPr id="2050" name="Picture 2" descr="C:\Users\Augusto\Dropbox\SemArmasDrogasMortes\ECA702 - Trabalho de Conclusão de Curso\Documentos\Imagens\20151104_164150.jpg"/>
          <p:cNvPicPr>
            <a:picLocks noChangeAspect="1" noChangeArrowheads="1"/>
          </p:cNvPicPr>
          <p:nvPr/>
        </p:nvPicPr>
        <p:blipFill>
          <a:blip r:embed="rId2"/>
          <a:srcRect l="23616" t="3925" r="28682" b="2684"/>
          <a:stretch>
            <a:fillRect/>
          </a:stretch>
        </p:blipFill>
        <p:spPr bwMode="auto">
          <a:xfrm>
            <a:off x="4383313" y="2214623"/>
            <a:ext cx="3643086" cy="40120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148883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pPr algn="ctr"/>
            <a:r>
              <a:rPr lang="pt-BR" dirty="0" smtClean="0"/>
              <a:t>RESULTADOS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856058" y="1378041"/>
            <a:ext cx="4006228" cy="2439216"/>
          </a:xfrm>
        </p:spPr>
        <p:txBody>
          <a:bodyPr anchor="ctr">
            <a:normAutofit/>
          </a:bodyPr>
          <a:lstStyle/>
          <a:p>
            <a:r>
              <a:rPr lang="pt-BR" dirty="0" smtClean="0"/>
              <a:t>Controle do </a:t>
            </a:r>
            <a:r>
              <a:rPr lang="pt-BR" dirty="0" err="1" smtClean="0"/>
              <a:t>CubeSat</a:t>
            </a:r>
            <a:r>
              <a:rPr lang="pt-BR" dirty="0" smtClean="0"/>
              <a:t> em um grau de liberdade</a:t>
            </a:r>
            <a:endParaRPr lang="pt-BR" dirty="0" smtClean="0"/>
          </a:p>
          <a:p>
            <a:r>
              <a:rPr lang="pt-BR" dirty="0" smtClean="0"/>
              <a:t>Base de </a:t>
            </a:r>
            <a:r>
              <a:rPr lang="pt-BR" dirty="0" smtClean="0"/>
              <a:t>baixa inércia para validação do sistema</a:t>
            </a:r>
            <a:endParaRPr lang="pt-BR" dirty="0" smtClean="0"/>
          </a:p>
        </p:txBody>
      </p:sp>
      <p:pic>
        <p:nvPicPr>
          <p:cNvPr id="1026" name="Picture 2" descr="C:\Users\Augusto\Dropbox\SemArmasDrogasMortes\ECA702 - Trabalho de Conclusão de Curso\Documentos\Imagens\20151104_164821.jpg"/>
          <p:cNvPicPr>
            <a:picLocks noChangeAspect="1" noChangeArrowheads="1"/>
          </p:cNvPicPr>
          <p:nvPr/>
        </p:nvPicPr>
        <p:blipFill>
          <a:blip r:embed="rId2"/>
          <a:srcRect l="16416" r="22730" b="8980"/>
          <a:stretch>
            <a:fillRect/>
          </a:stretch>
        </p:blipFill>
        <p:spPr bwMode="auto">
          <a:xfrm>
            <a:off x="5176849" y="4172866"/>
            <a:ext cx="2708464" cy="2278742"/>
          </a:xfrm>
          <a:prstGeom prst="rect">
            <a:avLst/>
          </a:prstGeom>
          <a:noFill/>
        </p:spPr>
      </p:pic>
      <p:pic>
        <p:nvPicPr>
          <p:cNvPr id="1027" name="Picture 3" descr="C:\Users\Augusto\Dropbox\SemArmasDrogasMortes\ECA702 - Trabalho de Conclusão de Curso\Documentos\Imagens\20151104_164739.jpg"/>
          <p:cNvPicPr>
            <a:picLocks noChangeAspect="1" noChangeArrowheads="1"/>
          </p:cNvPicPr>
          <p:nvPr/>
        </p:nvPicPr>
        <p:blipFill>
          <a:blip r:embed="rId3"/>
          <a:srcRect l="20511" t="5385" r="27668" b="4150"/>
          <a:stretch>
            <a:fillRect/>
          </a:stretch>
        </p:blipFill>
        <p:spPr bwMode="auto">
          <a:xfrm>
            <a:off x="1669141" y="4204566"/>
            <a:ext cx="2162628" cy="2123662"/>
          </a:xfrm>
          <a:prstGeom prst="rect">
            <a:avLst/>
          </a:prstGeom>
          <a:noFill/>
        </p:spPr>
      </p:pic>
      <p:pic>
        <p:nvPicPr>
          <p:cNvPr id="1028" name="Picture 4" descr="C:\Users\Augusto\Dropbox\SemArmasDrogasMortes\ECA702 - Trabalho de Conclusão de Curso\Documentos\Monografia\Controle\figs\Test_Base_Proto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81201" y="1524000"/>
            <a:ext cx="2266693" cy="224971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646912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o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1784</TotalTime>
  <Words>59</Words>
  <Application>Microsoft Office PowerPoint</Application>
  <PresentationFormat>Apresentação na tela (4:3)</PresentationFormat>
  <Paragraphs>13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4" baseType="lpstr">
      <vt:lpstr>Circuito</vt:lpstr>
      <vt:lpstr>Sistema de controle de atitude para satélite CubeSat</vt:lpstr>
      <vt:lpstr>OBJETIVOS</vt:lpstr>
      <vt:lpstr>RESULTADOS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e Desenvolvimento de um Sistema de Controle para Aplicação em Satélites do tipo Cubesat</dc:title>
  <dc:creator>Felipe</dc:creator>
  <cp:lastModifiedBy>Augusto</cp:lastModifiedBy>
  <cp:revision>135</cp:revision>
  <dcterms:created xsi:type="dcterms:W3CDTF">2015-03-21T19:12:11Z</dcterms:created>
  <dcterms:modified xsi:type="dcterms:W3CDTF">2015-11-10T18:07:29Z</dcterms:modified>
</cp:coreProperties>
</file>

<file path=docProps/thumbnail.jpeg>
</file>